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22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6F4B2-EB94-491D-B928-26C956B05E8F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776B0-22E0-41A4-B972-93A63BF2C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87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 dirty="0"/>
              <a:t> </a:t>
            </a:r>
            <a:r>
              <a:rPr lang="en-US" dirty="0" err="1" smtClean="0"/>
              <a:t>namozagy</a:t>
            </a:r>
            <a:r>
              <a:rPr lang="fr-FR" dirty="0" smtClean="0"/>
              <a:t>.com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449513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D21A-0A3B-44DE-9915-FFAF3318871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BDA1-EA90-4211-8BBE-DF9D26AB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8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D21A-0A3B-44DE-9915-FFAF3318871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BDA1-EA90-4211-8BBE-DF9D26AB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D21A-0A3B-44DE-9915-FFAF3318871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BDA1-EA90-4211-8BBE-DF9D26AB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0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D21A-0A3B-44DE-9915-FFAF3318871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BDA1-EA90-4211-8BBE-DF9D26AB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2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D21A-0A3B-44DE-9915-FFAF3318871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BDA1-EA90-4211-8BBE-DF9D26AB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8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D21A-0A3B-44DE-9915-FFAF3318871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BDA1-EA90-4211-8BBE-DF9D26AB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2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D21A-0A3B-44DE-9915-FFAF3318871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BDA1-EA90-4211-8BBE-DF9D26AB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2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D21A-0A3B-44DE-9915-FFAF3318871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BDA1-EA90-4211-8BBE-DF9D26AB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6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D21A-0A3B-44DE-9915-FFAF3318871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BDA1-EA90-4211-8BBE-DF9D26AB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1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D21A-0A3B-44DE-9915-FFAF3318871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BDA1-EA90-4211-8BBE-DF9D26AB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94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D21A-0A3B-44DE-9915-FFAF3318871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BDA1-EA90-4211-8BBE-DF9D26AB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46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9D21A-0A3B-44DE-9915-FFAF3318871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2BDA1-EA90-4211-8BBE-DF9D26AB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9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6E6485BC-7ADD-41C4-9C58-819F48D9E03E}"/>
              </a:ext>
            </a:extLst>
          </p:cNvPr>
          <p:cNvSpPr/>
          <p:nvPr/>
        </p:nvSpPr>
        <p:spPr>
          <a:xfrm>
            <a:off x="517163" y="1805509"/>
            <a:ext cx="307976" cy="307976"/>
          </a:xfrm>
          <a:prstGeom prst="ellipse">
            <a:avLst/>
          </a:prstGeom>
          <a:solidFill>
            <a:srgbClr val="434C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1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1F2B92E-26A2-464C-BC75-BBDBF40ABBF8}"/>
              </a:ext>
            </a:extLst>
          </p:cNvPr>
          <p:cNvSpPr/>
          <p:nvPr/>
        </p:nvSpPr>
        <p:spPr>
          <a:xfrm>
            <a:off x="512628" y="766155"/>
            <a:ext cx="307976" cy="307976"/>
          </a:xfrm>
          <a:prstGeom prst="ellipse">
            <a:avLst/>
          </a:prstGeom>
          <a:solidFill>
            <a:srgbClr val="434C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1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9D1AD9D-078B-4E7C-ACD3-9AB58BDD087F}"/>
              </a:ext>
            </a:extLst>
          </p:cNvPr>
          <p:cNvSpPr/>
          <p:nvPr/>
        </p:nvSpPr>
        <p:spPr>
          <a:xfrm>
            <a:off x="512628" y="1114939"/>
            <a:ext cx="307976" cy="307976"/>
          </a:xfrm>
          <a:prstGeom prst="ellipse">
            <a:avLst/>
          </a:prstGeom>
          <a:solidFill>
            <a:srgbClr val="434C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1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2CDAF7E-D5E9-463E-836C-94B21D2AF353}"/>
              </a:ext>
            </a:extLst>
          </p:cNvPr>
          <p:cNvPicPr/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93412" y="1862847"/>
            <a:ext cx="153988" cy="153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06DEDF3-247F-43C9-864A-2844EEFE65D6}"/>
              </a:ext>
            </a:extLst>
          </p:cNvPr>
          <p:cNvPicPr/>
          <p:nvPr/>
        </p:nvPicPr>
        <p:blipFill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89403" y="839790"/>
            <a:ext cx="154426" cy="154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7939A1F-B151-4FA0-8610-FA657EE53204}"/>
              </a:ext>
            </a:extLst>
          </p:cNvPr>
          <p:cNvPicPr/>
          <p:nvPr/>
        </p:nvPicPr>
        <p:blipFill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87532" y="1182508"/>
            <a:ext cx="163284" cy="16328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158D5634-6E0B-4E5F-9506-48BB2D25D287}"/>
              </a:ext>
            </a:extLst>
          </p:cNvPr>
          <p:cNvSpPr/>
          <p:nvPr/>
        </p:nvSpPr>
        <p:spPr>
          <a:xfrm>
            <a:off x="512628" y="1459716"/>
            <a:ext cx="307976" cy="307976"/>
          </a:xfrm>
          <a:prstGeom prst="ellipse">
            <a:avLst/>
          </a:prstGeom>
          <a:solidFill>
            <a:srgbClr val="434C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1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F7FC1EA-3D58-4A48-A2B7-4AA840F554D8}"/>
              </a:ext>
            </a:extLst>
          </p:cNvPr>
          <p:cNvPicPr/>
          <p:nvPr/>
        </p:nvPicPr>
        <p:blipFill>
          <a:blip r:embed="rId9" cstate="screen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87530" y="1524847"/>
            <a:ext cx="153988" cy="15398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10EC7F5C-98F0-4FC6-A595-6BADB3F56731}"/>
              </a:ext>
            </a:extLst>
          </p:cNvPr>
          <p:cNvSpPr/>
          <p:nvPr/>
        </p:nvSpPr>
        <p:spPr>
          <a:xfrm>
            <a:off x="799862" y="1543896"/>
            <a:ext cx="1463097" cy="122581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5" tIns="39113" rIns="78225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85"/>
              </a:spcAft>
            </a:pPr>
            <a:r>
              <a:rPr lang="ar-MA" sz="940" b="1" dirty="0">
                <a:solidFill>
                  <a:schemeClr val="tx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28 سنة, عازب</a:t>
            </a:r>
            <a:endParaRPr lang="fr-FR" sz="898" b="1" dirty="0">
              <a:solidFill>
                <a:schemeClr val="tx1"/>
              </a:solidFill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A3F6EE-4097-4F4E-9435-9C8C3FB770ED}"/>
              </a:ext>
            </a:extLst>
          </p:cNvPr>
          <p:cNvSpPr/>
          <p:nvPr/>
        </p:nvSpPr>
        <p:spPr>
          <a:xfrm>
            <a:off x="801613" y="866282"/>
            <a:ext cx="1573417" cy="115057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5" tIns="39113" rIns="78225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85"/>
              </a:spcAft>
            </a:pPr>
            <a:r>
              <a:rPr lang="fr-FR" sz="898" b="1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Mothanna" panose="02000503000000000000" pitchFamily="2" charset="-78"/>
              </a:rPr>
              <a:t>+-</a:t>
            </a:r>
            <a:r>
              <a:rPr lang="fr-FR" sz="898" b="1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Mothanna" panose="02000503000000000000" pitchFamily="2" charset="-78"/>
              </a:rPr>
              <a:t>00-00-00-00</a:t>
            </a:r>
            <a:endParaRPr lang="fr-FR" sz="857" b="1" dirty="0">
              <a:solidFill>
                <a:schemeClr val="tx1"/>
              </a:solidFill>
              <a:latin typeface="+mj-lt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50D0762-0E3B-4AF2-B1B6-28ED4C743FD1}"/>
              </a:ext>
            </a:extLst>
          </p:cNvPr>
          <p:cNvSpPr/>
          <p:nvPr/>
        </p:nvSpPr>
        <p:spPr>
          <a:xfrm>
            <a:off x="801613" y="1187326"/>
            <a:ext cx="1666913" cy="145165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5" tIns="39113" rIns="78225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85"/>
              </a:spcAft>
            </a:pPr>
            <a:r>
              <a:rPr lang="fr-FR" sz="898" b="1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Mothanna" panose="02000503000000000000" pitchFamily="2" charset="-78"/>
              </a:rPr>
              <a:t>Username@gmail.com</a:t>
            </a:r>
            <a:endParaRPr lang="fr-FR" sz="857" b="1" dirty="0">
              <a:solidFill>
                <a:schemeClr val="tx1"/>
              </a:solidFill>
              <a:latin typeface="+mj-lt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9884F28-E7EB-426A-8748-515B0F011BA1}"/>
              </a:ext>
            </a:extLst>
          </p:cNvPr>
          <p:cNvSpPr/>
          <p:nvPr/>
        </p:nvSpPr>
        <p:spPr>
          <a:xfrm>
            <a:off x="799861" y="1847754"/>
            <a:ext cx="1977127" cy="233776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5" tIns="39113" rIns="78225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Aft>
                <a:spcPts val="685"/>
              </a:spcAft>
            </a:pPr>
            <a:r>
              <a:rPr lang="ar-EG" sz="940" b="1" dirty="0">
                <a:solidFill>
                  <a:schemeClr val="tx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المملكة العربية السعودية</a:t>
            </a:r>
            <a:endParaRPr lang="fr-FR" sz="898" b="1" dirty="0">
              <a:solidFill>
                <a:schemeClr val="tx1"/>
              </a:solidFill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1224569" y="3107174"/>
            <a:ext cx="2914393" cy="20950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5"/>
              </a:spcAft>
              <a:buSzPct val="150000"/>
            </a:pPr>
            <a:r>
              <a:rPr lang="ar-MA" sz="1369" b="1" dirty="0">
                <a:solidFill>
                  <a:srgbClr val="0F9B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1224569" y="6707260"/>
            <a:ext cx="2914393" cy="20950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1369" b="1" dirty="0">
                <a:solidFill>
                  <a:srgbClr val="0F9B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1712" b="1" dirty="0">
              <a:solidFill>
                <a:srgbClr val="0F9B9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4463404" y="4347263"/>
            <a:ext cx="2124321" cy="20950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1369" b="1" dirty="0">
                <a:solidFill>
                  <a:srgbClr val="0F9B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المهارات الشخصية</a:t>
            </a:r>
            <a:r>
              <a:rPr lang="fr-FR" sz="1369" b="1" dirty="0">
                <a:solidFill>
                  <a:srgbClr val="0F9B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463405" y="6552749"/>
            <a:ext cx="2124837" cy="20950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1369" b="1" dirty="0">
                <a:solidFill>
                  <a:srgbClr val="0F9B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369" b="1" dirty="0">
              <a:solidFill>
                <a:srgbClr val="0F9B9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: Rounded Corners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4463405" y="7569401"/>
            <a:ext cx="2124320" cy="20950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3" algn="r">
              <a:lnSpc>
                <a:spcPct val="107000"/>
              </a:lnSpc>
              <a:spcAft>
                <a:spcPts val="685"/>
              </a:spcAft>
            </a:pPr>
            <a:r>
              <a:rPr lang="ar-MA" sz="1369" b="1" dirty="0">
                <a:solidFill>
                  <a:srgbClr val="0F9B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369" b="1" dirty="0">
              <a:solidFill>
                <a:srgbClr val="0F9B9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55806" y="7813235"/>
          <a:ext cx="1931918" cy="666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666792">
                <a:tc>
                  <a:txBody>
                    <a:bodyPr/>
                    <a:lstStyle/>
                    <a:p>
                      <a:pPr marL="182563" indent="-182563" algn="r" rtl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ar-MA" sz="900" b="1" dirty="0">
                          <a:solidFill>
                            <a:srgbClr val="262626"/>
                          </a:solidFill>
                          <a:effectLst/>
                          <a:latin typeface="Al-Jazeera-Arabic-Bold" panose="01000500000000020006" pitchFamily="2" charset="-78"/>
                          <a:ea typeface="Calibri" panose="020F0502020204030204" pitchFamily="34" charset="0"/>
                          <a:cs typeface="Al-Jazeera-Arabic-Bold" panose="01000500000000020006" pitchFamily="2" charset="-78"/>
                        </a:rPr>
                        <a:t>ا</a:t>
                      </a:r>
                      <a:r>
                        <a:rPr lang="ar-MA" sz="900" b="1" dirty="0">
                          <a:solidFill>
                            <a:schemeClr val="tx1"/>
                          </a:solidFill>
                          <a:latin typeface="Al-Jazeera-Arabic-Regular" panose="01000500000000020006" pitchFamily="2" charset="-78"/>
                          <a:cs typeface="Al-Jazeera-Arabic-Regular" panose="01000500000000020006" pitchFamily="2" charset="-78"/>
                        </a:rPr>
                        <a:t>لقراءة</a:t>
                      </a:r>
                    </a:p>
                    <a:p>
                      <a:pPr marL="182563" indent="-182563" algn="r" rtl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ar-MA" sz="900" b="1" dirty="0">
                          <a:solidFill>
                            <a:schemeClr val="tx1"/>
                          </a:solidFill>
                          <a:latin typeface="Al-Jazeera-Arabic-Regular" panose="01000500000000020006" pitchFamily="2" charset="-78"/>
                          <a:cs typeface="Al-Jazeera-Arabic-Regular" panose="01000500000000020006" pitchFamily="2" charset="-78"/>
                        </a:rPr>
                        <a:t>الرياضـة</a:t>
                      </a:r>
                    </a:p>
                    <a:p>
                      <a:pPr marL="182563" indent="-182563" algn="r" rtl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ar-MA" sz="900" b="1" dirty="0">
                          <a:solidFill>
                            <a:schemeClr val="tx1"/>
                          </a:solidFill>
                          <a:latin typeface="Al-Jazeera-Arabic-Regular" panose="01000500000000020006" pitchFamily="2" charset="-78"/>
                          <a:cs typeface="Al-Jazeera-Arabic-Regular" panose="01000500000000020006" pitchFamily="2" charset="-78"/>
                        </a:rPr>
                        <a:t>السفــر</a:t>
                      </a:r>
                    </a:p>
                    <a:p>
                      <a:pPr marL="182563" indent="-182563" algn="r" rtl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ar-MA" sz="900" b="1" dirty="0">
                          <a:solidFill>
                            <a:schemeClr val="tx1"/>
                          </a:solidFill>
                          <a:latin typeface="Al-Jazeera-Arabic-Regular" panose="01000500000000020006" pitchFamily="2" charset="-78"/>
                          <a:cs typeface="Al-Jazeera-Arabic-Regular" panose="01000500000000020006" pitchFamily="2" charset="-78"/>
                        </a:rPr>
                        <a:t>الأنترنـت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Al-Jazeera-Arabic-Regular" panose="01000500000000020006" pitchFamily="2" charset="-78"/>
                        <a:cs typeface="Al-Jazeera-Arabic-Regular" panose="01000500000000020006" pitchFamily="2" charset="-78"/>
                      </a:endParaRPr>
                    </a:p>
                  </a:txBody>
                  <a:tcPr marL="78225" marR="78225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sp>
        <p:nvSpPr>
          <p:cNvPr id="129" name="Text Box 5">
            <a:extLst>
              <a:ext uri="{FF2B5EF4-FFF2-40B4-BE49-F238E27FC236}">
                <a16:creationId xmlns:a16="http://schemas.microsoft.com/office/drawing/2014/main" id="{904B5ECA-A43F-424A-AAC2-53C3DAFBB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6345" y="3086771"/>
            <a:ext cx="1975906" cy="1051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5" tIns="39113" rIns="78225" bIns="39113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EG" sz="1027" dirty="0">
                <a:latin typeface="Mothanna" panose="02000503000000000000" pitchFamily="2" charset="-78"/>
                <a:cs typeface="Mothanna" panose="02000503000000000000" pitchFamily="2" charset="-78"/>
              </a:rPr>
              <a:t>نبذة مختصرة عنك</a:t>
            </a:r>
            <a:endParaRPr lang="fr-FR" sz="1027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20DB248C-8084-4001-9B02-B3EEA38C0AEE}"/>
              </a:ext>
            </a:extLst>
          </p:cNvPr>
          <p:cNvSpPr/>
          <p:nvPr/>
        </p:nvSpPr>
        <p:spPr>
          <a:xfrm>
            <a:off x="7001" y="1011754"/>
            <a:ext cx="84319" cy="859202"/>
          </a:xfrm>
          <a:prstGeom prst="rect">
            <a:avLst/>
          </a:prstGeom>
          <a:solidFill>
            <a:srgbClr val="1677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endParaRPr lang="ar-MA" sz="1351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DC233D32-1890-4B75-8A28-E85824D4F281}"/>
              </a:ext>
            </a:extLst>
          </p:cNvPr>
          <p:cNvSpPr/>
          <p:nvPr/>
        </p:nvSpPr>
        <p:spPr>
          <a:xfrm>
            <a:off x="4256699" y="372573"/>
            <a:ext cx="1756141" cy="1756141"/>
          </a:xfrm>
          <a:prstGeom prst="ellipse">
            <a:avLst/>
          </a:prstGeom>
          <a:solidFill>
            <a:schemeClr val="bg1"/>
          </a:solidFill>
          <a:ln w="76200">
            <a:solidFill>
              <a:srgbClr val="16778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endParaRPr lang="ar-MA" sz="1351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767AEED8-8519-4FE2-92A5-187CDB82512B}"/>
              </a:ext>
            </a:extLst>
          </p:cNvPr>
          <p:cNvSpPr/>
          <p:nvPr/>
        </p:nvSpPr>
        <p:spPr>
          <a:xfrm>
            <a:off x="6796062" y="812342"/>
            <a:ext cx="84319" cy="859202"/>
          </a:xfrm>
          <a:prstGeom prst="rect">
            <a:avLst/>
          </a:prstGeom>
          <a:solidFill>
            <a:srgbClr val="434C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endParaRPr lang="ar-MA" sz="1351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CDF04AD7-4FCB-4488-BB47-FD639C7AD036}"/>
              </a:ext>
            </a:extLst>
          </p:cNvPr>
          <p:cNvSpPr/>
          <p:nvPr/>
        </p:nvSpPr>
        <p:spPr>
          <a:xfrm>
            <a:off x="1915944" y="2408641"/>
            <a:ext cx="2914393" cy="275203"/>
          </a:xfrm>
          <a:prstGeom prst="roundRect">
            <a:avLst/>
          </a:prstGeom>
          <a:solidFill>
            <a:srgbClr val="167787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5"/>
              </a:spcAft>
            </a:pPr>
            <a:r>
              <a:rPr lang="ar-EG" sz="1369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اخصائي تمريض</a:t>
            </a:r>
            <a:endParaRPr lang="fr-FR" sz="1197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4F77437-4C8D-4201-9231-78F6558708AF}"/>
              </a:ext>
            </a:extLst>
          </p:cNvPr>
          <p:cNvCxnSpPr>
            <a:cxnSpLocks/>
          </p:cNvCxnSpPr>
          <p:nvPr/>
        </p:nvCxnSpPr>
        <p:spPr>
          <a:xfrm>
            <a:off x="4391397" y="3035566"/>
            <a:ext cx="0" cy="6870435"/>
          </a:xfrm>
          <a:prstGeom prst="line">
            <a:avLst/>
          </a:prstGeom>
          <a:ln w="22225">
            <a:solidFill>
              <a:srgbClr val="1677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6E5E9944-0FA8-40C1-958D-71AC034B2739}"/>
              </a:ext>
            </a:extLst>
          </p:cNvPr>
          <p:cNvSpPr/>
          <p:nvPr/>
        </p:nvSpPr>
        <p:spPr>
          <a:xfrm>
            <a:off x="353256" y="208865"/>
            <a:ext cx="3705172" cy="464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5" tIns="39113" rIns="78225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80000"/>
              </a:lnSpc>
            </a:pPr>
            <a:r>
              <a:rPr lang="ar-MA" sz="3422" b="1" dirty="0">
                <a:solidFill>
                  <a:srgbClr val="434C55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يوســف</a:t>
            </a:r>
            <a:r>
              <a:rPr lang="fr-FR" sz="2052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endParaRPr lang="fr-FR" sz="898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C0F1567A-5BD0-4ABD-9B90-24016F76EA9B}"/>
              </a:ext>
            </a:extLst>
          </p:cNvPr>
          <p:cNvSpPr/>
          <p:nvPr/>
        </p:nvSpPr>
        <p:spPr>
          <a:xfrm>
            <a:off x="335626" y="7003004"/>
            <a:ext cx="3803336" cy="232005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5" tIns="39113" rIns="78225" bIns="39113" anchor="t" anchorCtr="0" compatLnSpc="0">
            <a:noAutofit/>
          </a:bodyPr>
          <a:lstStyle/>
          <a:p>
            <a:pPr marL="29877" indent="-29877" algn="r" rtl="1" fontAlgn="base">
              <a:buFont typeface="Symbol" panose="05050102010706020507" pitchFamily="18" charset="2"/>
              <a:buChar char=""/>
            </a:pPr>
            <a:r>
              <a:rPr lang="ar-MA" sz="1197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</a:t>
            </a:r>
            <a:r>
              <a:rPr lang="ar-MA" sz="940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7" dirty="0">
                <a:latin typeface="Mothanna" panose="02000503000000000000" pitchFamily="2" charset="-78"/>
                <a:cs typeface="Mothanna" panose="02000503000000000000" pitchFamily="2" charset="-78"/>
              </a:rPr>
              <a:t>كلية </a:t>
            </a:r>
            <a:r>
              <a:rPr lang="ar-EG" sz="1197" dirty="0">
                <a:latin typeface="Mothanna" panose="02000503000000000000" pitchFamily="2" charset="-78"/>
                <a:cs typeface="Mothanna" panose="02000503000000000000" pitchFamily="2" charset="-78"/>
              </a:rPr>
              <a:t>تمريض</a:t>
            </a:r>
            <a:r>
              <a:rPr lang="ar-MA" sz="1197" dirty="0">
                <a:latin typeface="Mothanna" panose="02000503000000000000" pitchFamily="2" charset="-78"/>
                <a:cs typeface="Mothanna" panose="02000503000000000000" pitchFamily="2" charset="-78"/>
              </a:rPr>
              <a:t>  </a:t>
            </a:r>
          </a:p>
          <a:p>
            <a:pPr marL="154818" algn="r" rtl="1" fontAlgn="base">
              <a:buFont typeface="Wingdings" panose="05000000000000000000" pitchFamily="2" charset="2"/>
              <a:buChar char=""/>
            </a:pPr>
            <a:r>
              <a:rPr lang="ar-EG" sz="1027" dirty="0">
                <a:solidFill>
                  <a:srgbClr val="80808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.....................</a:t>
            </a:r>
            <a:endParaRPr lang="ar-MA" sz="1027" dirty="0">
              <a:solidFill>
                <a:srgbClr val="808080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154818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29877" indent="-29877" algn="r" rtl="1" fontAlgn="base">
              <a:buFont typeface="Symbol" panose="05050102010706020507" pitchFamily="18" charset="2"/>
              <a:buChar char=""/>
            </a:pPr>
            <a:r>
              <a:rPr lang="ar-MA" sz="1197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</a:t>
            </a:r>
            <a:r>
              <a:rPr lang="ar-MA" sz="1197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:</a:t>
            </a:r>
            <a:r>
              <a:rPr lang="ar-EG" sz="1197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....................</a:t>
            </a:r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4818" algn="r" rtl="1" fontAlgn="base">
              <a:buFont typeface="Wingdings" panose="05000000000000000000" pitchFamily="2" charset="2"/>
              <a:buChar char=""/>
            </a:pPr>
            <a:r>
              <a:rPr lang="ar-MA" sz="1027" dirty="0">
                <a:solidFill>
                  <a:srgbClr val="80808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</a:t>
            </a:r>
            <a:r>
              <a:rPr lang="ar-EG" sz="1027" dirty="0">
                <a:solidFill>
                  <a:srgbClr val="80808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.......</a:t>
            </a:r>
            <a:endParaRPr lang="ar-MA" sz="1197" dirty="0">
              <a:solidFill>
                <a:srgbClr val="808080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154818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29877" indent="-29877" algn="r" rtl="1" fontAlgn="base">
              <a:buFont typeface="Symbol" panose="05050102010706020507" pitchFamily="18" charset="2"/>
              <a:buChar char=""/>
            </a:pPr>
            <a:r>
              <a:rPr lang="ar-MA" sz="1369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197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2011-2012</a:t>
            </a:r>
            <a:r>
              <a:rPr lang="ar-MA" sz="1027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: </a:t>
            </a:r>
            <a:r>
              <a:rPr lang="ar-EG" sz="1197" dirty="0">
                <a:latin typeface="Mothanna" panose="02000503000000000000" pitchFamily="2" charset="-78"/>
                <a:cs typeface="Mothanna" panose="02000503000000000000" pitchFamily="2" charset="-78"/>
              </a:rPr>
              <a:t>......................</a:t>
            </a:r>
            <a:endParaRPr lang="fr-FR" sz="1197" dirty="0"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18" algn="r" rtl="1" fontAlgn="base">
              <a:buFont typeface="Wingdings" panose="05000000000000000000" pitchFamily="2" charset="2"/>
              <a:buChar char=""/>
              <a:tabLst>
                <a:tab pos="228153" algn="l"/>
              </a:tabLst>
            </a:pPr>
            <a:r>
              <a:rPr lang="ar-EG" sz="1027" dirty="0">
                <a:solidFill>
                  <a:srgbClr val="80808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........................</a:t>
            </a:r>
            <a:endParaRPr lang="fr-FR" sz="1027" dirty="0">
              <a:solidFill>
                <a:srgbClr val="808080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F3CDBA44-805B-4803-A4F9-D40CC530D32D}"/>
              </a:ext>
            </a:extLst>
          </p:cNvPr>
          <p:cNvSpPr/>
          <p:nvPr/>
        </p:nvSpPr>
        <p:spPr>
          <a:xfrm>
            <a:off x="303264" y="3345916"/>
            <a:ext cx="3793576" cy="332243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5" tIns="39113" rIns="78225" bIns="39113" anchor="t" anchorCtr="0" compatLnSpc="0">
            <a:noAutofit/>
          </a:bodyPr>
          <a:lstStyle/>
          <a:p>
            <a:pPr marL="73335" indent="-73335" algn="r" rtl="1">
              <a:buFont typeface="Symbol" panose="05050102010706020507" pitchFamily="18" charset="2"/>
              <a:buChar char=""/>
            </a:pP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20</a:t>
            </a:r>
            <a:r>
              <a:rPr lang="ar-EG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20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– شهر 2017 </a:t>
            </a:r>
            <a:r>
              <a:rPr lang="fr-FR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</a:t>
            </a:r>
            <a:r>
              <a:rPr lang="ar-EG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المستشقي</a:t>
            </a:r>
            <a:endParaRPr lang="fr-FR" sz="1027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5" indent="-73335" algn="r" rtl="1"/>
            <a:r>
              <a:rPr lang="ar-EG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اخصائي تمريض</a:t>
            </a:r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: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35" algn="r" rtl="1"/>
            <a:r>
              <a:rPr lang="fr-FR" sz="94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35" algn="r" rtl="1"/>
            <a:r>
              <a:rPr lang="fr-FR" sz="94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73335" indent="-73335" algn="r" rtl="1"/>
            <a:endParaRPr lang="fr-FR" sz="94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73335" indent="-73335" algn="r" rtl="1">
              <a:buFont typeface="Symbol" panose="05050102010706020507" pitchFamily="18" charset="2"/>
              <a:buChar char=""/>
            </a:pP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201</a:t>
            </a:r>
            <a:r>
              <a:rPr lang="ar-EG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8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– شهر 2017 </a:t>
            </a:r>
            <a:r>
              <a:rPr lang="fr-FR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</a:t>
            </a:r>
            <a:r>
              <a:rPr lang="ar-EG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المستشقي</a:t>
            </a:r>
            <a:endParaRPr lang="fr-FR" sz="1027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5" indent="-73335" algn="r" rtl="1"/>
            <a:r>
              <a:rPr lang="ar-EG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اخصائي تمريض</a:t>
            </a:r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: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35" algn="r" rtl="1"/>
            <a:r>
              <a:rPr lang="fr-FR" sz="94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35" algn="r" rtl="1"/>
            <a:r>
              <a:rPr lang="fr-FR" sz="94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73335" indent="-73335" algn="r" rtl="1"/>
            <a:endParaRPr lang="fr-FR" sz="94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73335" indent="-73335" algn="r" rtl="1">
              <a:buFont typeface="Symbol" panose="05050102010706020507" pitchFamily="18" charset="2"/>
              <a:buChar char=""/>
            </a:pP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</a:t>
            </a:r>
            <a:r>
              <a:rPr lang="ar-EG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المستشقي</a:t>
            </a:r>
            <a:endParaRPr lang="fr-FR" sz="1027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5" indent="-73335" algn="r" rtl="1"/>
            <a:r>
              <a:rPr lang="ar-EG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اخصائي </a:t>
            </a:r>
            <a:r>
              <a:rPr lang="ar-EG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تمريض </a:t>
            </a:r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: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35" algn="r" rtl="1"/>
            <a:r>
              <a:rPr lang="fr-FR" sz="94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35" algn="r" rtl="1"/>
            <a:r>
              <a:rPr lang="fr-FR" sz="94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2451C91-E5BF-4900-93C0-38EBAFACC44D}"/>
              </a:ext>
            </a:extLst>
          </p:cNvPr>
          <p:cNvSpPr>
            <a:spLocks/>
          </p:cNvSpPr>
          <p:nvPr/>
        </p:nvSpPr>
        <p:spPr>
          <a:xfrm>
            <a:off x="4463404" y="4554963"/>
            <a:ext cx="2039389" cy="16999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5" tIns="39113" rIns="78225" bIns="39113" anchor="t" anchorCtr="0" compatLnSpc="0">
            <a:noAutofit/>
          </a:bodyPr>
          <a:lstStyle/>
          <a:p>
            <a:pPr marL="156176" indent="-156176" algn="r" rtl="1">
              <a:buFont typeface="Symbol" panose="05050102010706020507" pitchFamily="18" charset="2"/>
              <a:buChar char=""/>
            </a:pPr>
            <a:r>
              <a:rPr lang="ar-MA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</a:t>
            </a:r>
            <a:endParaRPr lang="fr-FR" sz="119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76" indent="-156176" algn="r" rtl="1">
              <a:buFont typeface="Symbol" panose="05050102010706020507" pitchFamily="18" charset="2"/>
              <a:buChar char=""/>
            </a:pPr>
            <a:r>
              <a:rPr lang="ar-MA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1</a:t>
            </a:r>
            <a:endParaRPr lang="fr-FR" sz="119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76" indent="-156176" algn="r" rtl="1">
              <a:buFont typeface="Symbol" panose="05050102010706020507" pitchFamily="18" charset="2"/>
              <a:buChar char=""/>
            </a:pPr>
            <a:r>
              <a:rPr lang="ar-MA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3</a:t>
            </a:r>
            <a:endParaRPr lang="fr-FR" sz="119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76" indent="-156176" algn="r" rtl="1">
              <a:buFont typeface="Symbol" panose="05050102010706020507" pitchFamily="18" charset="2"/>
              <a:buChar char=""/>
            </a:pPr>
            <a:r>
              <a:rPr lang="ar-MA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4</a:t>
            </a:r>
            <a:endParaRPr lang="fr-FR" sz="119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76" indent="-156176" algn="r" rtl="1">
              <a:buFont typeface="Symbol" panose="05050102010706020507" pitchFamily="18" charset="2"/>
              <a:buChar char=""/>
            </a:pPr>
            <a:r>
              <a:rPr lang="ar-MA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5</a:t>
            </a:r>
            <a:endParaRPr lang="fr-FR" sz="119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76" indent="-156176" algn="r" rtl="1">
              <a:buFont typeface="Symbol" panose="05050102010706020507" pitchFamily="18" charset="2"/>
              <a:buChar char=""/>
            </a:pPr>
            <a:r>
              <a:rPr lang="ar-MA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6</a:t>
            </a:r>
            <a:endParaRPr lang="fr-FR" sz="119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76" indent="-156176" algn="r" rtl="1">
              <a:buFont typeface="Symbol" panose="05050102010706020507" pitchFamily="18" charset="2"/>
              <a:buChar char=""/>
            </a:pPr>
            <a:r>
              <a:rPr lang="ar-MA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7</a:t>
            </a:r>
            <a:endParaRPr lang="fr-FR" sz="119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76" indent="-156176" algn="r" rtl="1">
              <a:buFont typeface="Symbol" panose="05050102010706020507" pitchFamily="18" charset="2"/>
              <a:buChar char=""/>
            </a:pPr>
            <a:r>
              <a:rPr lang="ar-MA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8</a:t>
            </a:r>
            <a:endParaRPr lang="fr-FR" sz="119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3451D55-0257-4C4C-9894-A7A461B2B1E8}"/>
              </a:ext>
            </a:extLst>
          </p:cNvPr>
          <p:cNvSpPr/>
          <p:nvPr/>
        </p:nvSpPr>
        <p:spPr>
          <a:xfrm>
            <a:off x="4506345" y="6798401"/>
            <a:ext cx="2094938" cy="527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5" tIns="39113" rIns="78225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6176" indent="-156176" algn="r" rt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MA" sz="94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العربيـة</a:t>
            </a:r>
          </a:p>
          <a:p>
            <a:pPr marL="156176" indent="-156176" algn="r" rt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MA" sz="94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الإنجليزيـة</a:t>
            </a:r>
            <a:endParaRPr lang="fr-FR" sz="940" b="1" dirty="0">
              <a:solidFill>
                <a:schemeClr val="tx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6176" indent="-156176" algn="r" rt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MA" sz="94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الفرنسيـة</a:t>
            </a:r>
            <a:endParaRPr lang="fr-FR" sz="940" b="1" dirty="0">
              <a:solidFill>
                <a:schemeClr val="tx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352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166</Words>
  <Application>Microsoft Office PowerPoint</Application>
  <PresentationFormat>A4 Paper (210x297 mm)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Al-Jazeera-Arabic-Bold</vt:lpstr>
      <vt:lpstr>Al-Jazeera-Arabic-Regular</vt:lpstr>
      <vt:lpstr>Arial</vt:lpstr>
      <vt:lpstr>Calibri</vt:lpstr>
      <vt:lpstr>Calibri Light</vt:lpstr>
      <vt:lpstr>Mothanna</vt:lpstr>
      <vt:lpstr>Open Sans</vt:lpstr>
      <vt:lpstr>Symbol</vt:lpstr>
      <vt:lpstr>Tahoma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Abdo Ibrahiem</dc:creator>
  <cp:lastModifiedBy>Abdo Ibrahiem</cp:lastModifiedBy>
  <cp:revision>1</cp:revision>
  <dcterms:created xsi:type="dcterms:W3CDTF">2021-11-07T17:58:41Z</dcterms:created>
  <dcterms:modified xsi:type="dcterms:W3CDTF">2021-11-07T18:02:02Z</dcterms:modified>
</cp:coreProperties>
</file>